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05E7-CFCD-4C7D-961C-0FA4DF076E1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8EAF8-775E-47FB-ACA1-C36A3BAC206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5301208"/>
            <a:ext cx="6400800" cy="1176536"/>
          </a:xfrm>
        </p:spPr>
        <p:txBody>
          <a:bodyPr>
            <a:normAutofit fontScale="92500" lnSpcReduction="10000"/>
          </a:bodyPr>
          <a:lstStyle/>
          <a:p>
            <a:r>
              <a:rPr lang="it-IT" sz="2400" b="1" dirty="0" err="1" smtClean="0">
                <a:solidFill>
                  <a:srgbClr val="92D050"/>
                </a:solidFill>
              </a:rPr>
              <a:t>Erasmus</a:t>
            </a:r>
            <a:r>
              <a:rPr lang="it-IT" sz="2400" b="1" dirty="0" smtClean="0">
                <a:solidFill>
                  <a:srgbClr val="92D050"/>
                </a:solidFill>
              </a:rPr>
              <a:t> A.S. 2021/2022</a:t>
            </a:r>
          </a:p>
          <a:p>
            <a:r>
              <a:rPr lang="it-IT" sz="2400" b="1" dirty="0" smtClean="0">
                <a:solidFill>
                  <a:srgbClr val="92D050"/>
                </a:solidFill>
              </a:rPr>
              <a:t>Casal del Marmo 212 </a:t>
            </a:r>
          </a:p>
          <a:p>
            <a:r>
              <a:rPr lang="it-IT" sz="2400" b="1" dirty="0" smtClean="0">
                <a:solidFill>
                  <a:srgbClr val="92D050"/>
                </a:solidFill>
              </a:rPr>
              <a:t>Classe VB</a:t>
            </a:r>
          </a:p>
          <a:p>
            <a:endParaRPr lang="it-IT" dirty="0"/>
          </a:p>
        </p:txBody>
      </p:sp>
      <p:pic>
        <p:nvPicPr>
          <p:cNvPr id="4" name="Immagine 3" descr="copertina so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7884368" cy="4434957"/>
          </a:xfrm>
          <a:prstGeom prst="rect">
            <a:avLst/>
          </a:prstGeom>
        </p:spPr>
      </p:pic>
    </p:spTree>
  </p:cSld>
  <p:clrMapOvr>
    <a:masterClrMapping/>
  </p:clrMapOvr>
  <p:transition spd="slow" advClick="0" advTm="6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80112" y="332656"/>
            <a:ext cx="2952328" cy="5472607"/>
          </a:xfrm>
        </p:spPr>
        <p:txBody>
          <a:bodyPr>
            <a:normAutofit/>
          </a:bodyPr>
          <a:lstStyle/>
          <a:p>
            <a:pPr algn="l"/>
            <a:r>
              <a:rPr lang="it-IT" sz="2000" dirty="0" smtClean="0"/>
              <a:t>L’energia solare è la principale fonte di energia rinnovabile presente sulla Terra.</a:t>
            </a:r>
            <a:br>
              <a:rPr lang="it-IT" sz="2000" dirty="0" smtClean="0"/>
            </a:br>
            <a:r>
              <a:rPr lang="it-IT" sz="2000" dirty="0" smtClean="0"/>
              <a:t>Gli ambiti di applicazione dell’energia solare sono molteplici e raccoglierla è diventato molto più semplice.</a:t>
            </a:r>
            <a:endParaRPr lang="it-IT" sz="2000" dirty="0"/>
          </a:p>
        </p:txBody>
      </p:sp>
      <p:pic>
        <p:nvPicPr>
          <p:cNvPr id="4" name="Immagine 3" descr="slid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60648"/>
            <a:ext cx="4464496" cy="4657064"/>
          </a:xfrm>
          <a:prstGeom prst="rect">
            <a:avLst/>
          </a:prstGeom>
        </p:spPr>
      </p:pic>
    </p:spTree>
  </p:cSld>
  <p:clrMapOvr>
    <a:masterClrMapping/>
  </p:clrMapOvr>
  <p:transition spd="slow" advClick="0" advTm="6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139952" y="332656"/>
            <a:ext cx="4392488" cy="5040559"/>
          </a:xfrm>
        </p:spPr>
        <p:txBody>
          <a:bodyPr>
            <a:normAutofit/>
          </a:bodyPr>
          <a:lstStyle/>
          <a:p>
            <a:pPr algn="l"/>
            <a:r>
              <a:rPr lang="it-IT" sz="2000" dirty="0" smtClean="0"/>
              <a:t>Per energia solare si intende quella forma di energia emessa dal sole sotto forma di radiazione solare.</a:t>
            </a:r>
            <a:br>
              <a:rPr lang="it-IT" sz="2000" dirty="0" smtClean="0"/>
            </a:br>
            <a:r>
              <a:rPr lang="it-IT" sz="2000" dirty="0" smtClean="0"/>
              <a:t>L’energia solare è la prima forma di energia del pianeta.</a:t>
            </a:r>
            <a:endParaRPr lang="it-IT" sz="2000" dirty="0"/>
          </a:p>
        </p:txBody>
      </p:sp>
      <p:pic>
        <p:nvPicPr>
          <p:cNvPr id="4" name="Immagine 3" descr="slid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3416016" cy="4900159"/>
          </a:xfrm>
          <a:prstGeom prst="rect">
            <a:avLst/>
          </a:prstGeom>
        </p:spPr>
      </p:pic>
    </p:spTree>
  </p:cSld>
  <p:clrMapOvr>
    <a:masterClrMapping/>
  </p:clrMapOvr>
  <p:transition spd="slow" advClick="0" advTm="6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8104" y="1916832"/>
            <a:ext cx="3250704" cy="3312368"/>
          </a:xfrm>
        </p:spPr>
        <p:txBody>
          <a:bodyPr>
            <a:normAutofit/>
          </a:bodyPr>
          <a:lstStyle/>
          <a:p>
            <a:pPr algn="l"/>
            <a:r>
              <a:rPr lang="it-IT" sz="2000" dirty="0" smtClean="0"/>
              <a:t>Per riscaldare fluidi tramite energia termica</a:t>
            </a:r>
            <a:endParaRPr lang="it-IT" sz="2000" dirty="0"/>
          </a:p>
        </p:txBody>
      </p:sp>
      <p:pic>
        <p:nvPicPr>
          <p:cNvPr id="4" name="Segnaposto contenuto 3" descr="slide 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420888"/>
            <a:ext cx="4889432" cy="3960440"/>
          </a:xfrm>
        </p:spPr>
      </p:pic>
      <p:sp>
        <p:nvSpPr>
          <p:cNvPr id="8" name="CasellaDiTesto 7"/>
          <p:cNvSpPr txBox="1"/>
          <p:nvPr/>
        </p:nvSpPr>
        <p:spPr>
          <a:xfrm>
            <a:off x="539552" y="47667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L’energia solare si può sfruttare in due modi:</a:t>
            </a:r>
            <a:endParaRPr lang="it-IT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6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 flipV="1">
            <a:off x="6660232" y="476672"/>
            <a:ext cx="2026568" cy="309148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Per generare energia elettrica sfruttando l’effetto elettromagnetico</a:t>
            </a:r>
            <a:endParaRPr lang="it-IT" sz="2000" dirty="0"/>
          </a:p>
        </p:txBody>
      </p:sp>
      <p:pic>
        <p:nvPicPr>
          <p:cNvPr id="4" name="Segnaposto contenuto 3" descr="slide n.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5837293" cy="4525963"/>
          </a:xfrm>
        </p:spPr>
      </p:pic>
      <p:sp>
        <p:nvSpPr>
          <p:cNvPr id="5" name="CasellaDiTesto 4"/>
          <p:cNvSpPr txBox="1"/>
          <p:nvPr/>
        </p:nvSpPr>
        <p:spPr>
          <a:xfrm>
            <a:off x="395536" y="5301208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Negli ultimi anni i progressi tecnologici hanno raggiunto livelli notevoli, per questo nei centri abitati vengono sempre più usati pannelli fotovoltaici e termici.</a:t>
            </a:r>
            <a:endParaRPr lang="it-IT" sz="2000" dirty="0"/>
          </a:p>
        </p:txBody>
      </p:sp>
    </p:spTree>
  </p:cSld>
  <p:clrMapOvr>
    <a:masterClrMapping/>
  </p:clrMapOvr>
  <p:transition spd="slow" advClick="0" advTm="6000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5013176"/>
            <a:ext cx="7200800" cy="151216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Se vogliamo un mondo più pulito e meno sfruttato dobbiamo utilizzare le risorse che la natura ci offre:</a:t>
            </a:r>
            <a:br>
              <a:rPr lang="it-IT" sz="2000" dirty="0" smtClean="0"/>
            </a:br>
            <a:r>
              <a:rPr lang="it-IT" sz="2000" dirty="0" smtClean="0"/>
              <a:t>SOLE – ACQUA - VENTO</a:t>
            </a:r>
            <a:endParaRPr lang="it-IT" sz="2000" dirty="0"/>
          </a:p>
        </p:txBody>
      </p:sp>
      <p:pic>
        <p:nvPicPr>
          <p:cNvPr id="4" name="Segnaposto contenuto 3" descr="slide fina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052736"/>
            <a:ext cx="4793308" cy="3590354"/>
          </a:xfrm>
        </p:spPr>
      </p:pic>
    </p:spTree>
  </p:cSld>
  <p:clrMapOvr>
    <a:masterClrMapping/>
  </p:clrMapOvr>
  <p:transition spd="slow" advClick="0" advTm="6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107</Words>
  <Application>Microsoft Office PowerPoint</Application>
  <PresentationFormat>Presentazione su schermo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L’energia solare è la principale fonte di energia rinnovabile presente sulla Terra. Gli ambiti di applicazione dell’energia solare sono molteplici e raccoglierla è diventato molto più semplice.</vt:lpstr>
      <vt:lpstr>Per energia solare si intende quella forma di energia emessa dal sole sotto forma di radiazione solare. L’energia solare è la prima forma di energia del pianeta.</vt:lpstr>
      <vt:lpstr>Per riscaldare fluidi tramite energia termica</vt:lpstr>
      <vt:lpstr>Per generare energia elettrica sfruttando l’effetto elettromagnetico</vt:lpstr>
      <vt:lpstr>Se vogliamo un mondo più pulito e meno sfruttato dobbiamo utilizzare le risorse che la natura ci offre: SOLE – ACQUA - VENTO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Alba</dc:creator>
  <cp:lastModifiedBy>Alba</cp:lastModifiedBy>
  <cp:revision>7</cp:revision>
  <dcterms:created xsi:type="dcterms:W3CDTF">2022-03-17T14:06:00Z</dcterms:created>
  <dcterms:modified xsi:type="dcterms:W3CDTF">2022-03-17T14:33:24Z</dcterms:modified>
</cp:coreProperties>
</file>